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17"/>
  </p:notesMasterIdLst>
  <p:sldIdLst>
    <p:sldId id="256" r:id="rId2"/>
    <p:sldId id="260" r:id="rId3"/>
    <p:sldId id="257" r:id="rId4"/>
    <p:sldId id="259" r:id="rId5"/>
    <p:sldId id="261" r:id="rId6"/>
    <p:sldId id="262" r:id="rId7"/>
    <p:sldId id="264" r:id="rId8"/>
    <p:sldId id="265" r:id="rId9"/>
    <p:sldId id="270" r:id="rId10"/>
    <p:sldId id="272" r:id="rId11"/>
    <p:sldId id="271" r:id="rId12"/>
    <p:sldId id="266" r:id="rId13"/>
    <p:sldId id="267" r:id="rId14"/>
    <p:sldId id="268" r:id="rId15"/>
    <p:sldId id="273" r:id="rId1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07" autoAdjust="0"/>
  </p:normalViewPr>
  <p:slideViewPr>
    <p:cSldViewPr snapToGrid="0" snapToObjects="1">
      <p:cViewPr varScale="1">
        <p:scale>
          <a:sx n="56" d="100"/>
          <a:sy n="56" d="100"/>
        </p:scale>
        <p:origin x="15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eke van Tuinen" userId="ed22c550-b84f-4481-816d-c5ae7bd4721b" providerId="ADAL" clId="{E13242C0-B086-40EC-96B5-9CEA9069C00D}"/>
    <pc:docChg chg="undo custSel mod modSld">
      <pc:chgData name="Hanneke van Tuinen" userId="ed22c550-b84f-4481-816d-c5ae7bd4721b" providerId="ADAL" clId="{E13242C0-B086-40EC-96B5-9CEA9069C00D}" dt="2019-10-06T15:35:49.600" v="875" actId="20577"/>
      <pc:docMkLst>
        <pc:docMk/>
      </pc:docMkLst>
      <pc:sldChg chg="addSp modSp mod setBg setClrOvrMap">
        <pc:chgData name="Hanneke van Tuinen" userId="ed22c550-b84f-4481-816d-c5ae7bd4721b" providerId="ADAL" clId="{E13242C0-B086-40EC-96B5-9CEA9069C00D}" dt="2019-10-06T10:25:56.871" v="186" actId="1076"/>
        <pc:sldMkLst>
          <pc:docMk/>
          <pc:sldMk cId="2348005790" sldId="256"/>
        </pc:sldMkLst>
        <pc:spChg chg="mod ord">
          <ac:chgData name="Hanneke van Tuinen" userId="ed22c550-b84f-4481-816d-c5ae7bd4721b" providerId="ADAL" clId="{E13242C0-B086-40EC-96B5-9CEA9069C00D}" dt="2019-10-06T10:25:14.752" v="156" actId="26606"/>
          <ac:spMkLst>
            <pc:docMk/>
            <pc:sldMk cId="2348005790" sldId="256"/>
            <ac:spMk id="2" creationId="{00000000-0000-0000-0000-000000000000}"/>
          </ac:spMkLst>
        </pc:spChg>
        <pc:spChg chg="add mod">
          <ac:chgData name="Hanneke van Tuinen" userId="ed22c550-b84f-4481-816d-c5ae7bd4721b" providerId="ADAL" clId="{E13242C0-B086-40EC-96B5-9CEA9069C00D}" dt="2019-10-06T10:25:56.871" v="186" actId="1076"/>
          <ac:spMkLst>
            <pc:docMk/>
            <pc:sldMk cId="2348005790" sldId="256"/>
            <ac:spMk id="3" creationId="{F52E5FB3-98B9-43D4-8A58-CEF7B85517E9}"/>
          </ac:spMkLst>
        </pc:spChg>
        <pc:spChg chg="add">
          <ac:chgData name="Hanneke van Tuinen" userId="ed22c550-b84f-4481-816d-c5ae7bd4721b" providerId="ADAL" clId="{E13242C0-B086-40EC-96B5-9CEA9069C00D}" dt="2019-10-06T10:25:14.752" v="156" actId="26606"/>
          <ac:spMkLst>
            <pc:docMk/>
            <pc:sldMk cId="2348005790" sldId="256"/>
            <ac:spMk id="9" creationId="{B8D726A5-7900-41B4-8D49-49B4A2010E7C}"/>
          </ac:spMkLst>
        </pc:spChg>
        <pc:picChg chg="mod">
          <ac:chgData name="Hanneke van Tuinen" userId="ed22c550-b84f-4481-816d-c5ae7bd4721b" providerId="ADAL" clId="{E13242C0-B086-40EC-96B5-9CEA9069C00D}" dt="2019-10-06T10:25:14.752" v="156" actId="26606"/>
          <ac:picMkLst>
            <pc:docMk/>
            <pc:sldMk cId="2348005790" sldId="256"/>
            <ac:picMk id="4" creationId="{00000000-0000-0000-0000-000000000000}"/>
          </ac:picMkLst>
        </pc:picChg>
        <pc:cxnChg chg="add">
          <ac:chgData name="Hanneke van Tuinen" userId="ed22c550-b84f-4481-816d-c5ae7bd4721b" providerId="ADAL" clId="{E13242C0-B086-40EC-96B5-9CEA9069C00D}" dt="2019-10-06T10:25:14.752" v="156" actId="26606"/>
          <ac:cxnSpMkLst>
            <pc:docMk/>
            <pc:sldMk cId="2348005790" sldId="256"/>
            <ac:cxnSpMk id="11" creationId="{46E49661-E258-450C-8150-A91A6B30D1CD}"/>
          </ac:cxnSpMkLst>
        </pc:cxnChg>
      </pc:sldChg>
      <pc:sldChg chg="addSp modSp mod setBg">
        <pc:chgData name="Hanneke van Tuinen" userId="ed22c550-b84f-4481-816d-c5ae7bd4721b" providerId="ADAL" clId="{E13242C0-B086-40EC-96B5-9CEA9069C00D}" dt="2019-10-06T10:20:21.790" v="11" actId="113"/>
        <pc:sldMkLst>
          <pc:docMk/>
          <pc:sldMk cId="3907691397" sldId="257"/>
        </pc:sldMkLst>
        <pc:spChg chg="mod">
          <ac:chgData name="Hanneke van Tuinen" userId="ed22c550-b84f-4481-816d-c5ae7bd4721b" providerId="ADAL" clId="{E13242C0-B086-40EC-96B5-9CEA9069C00D}" dt="2019-10-06T10:20:21.790" v="11" actId="113"/>
          <ac:spMkLst>
            <pc:docMk/>
            <pc:sldMk cId="3907691397" sldId="257"/>
            <ac:spMk id="2" creationId="{00000000-0000-0000-0000-000000000000}"/>
          </ac:spMkLst>
        </pc:spChg>
        <pc:spChg chg="mod">
          <ac:chgData name="Hanneke van Tuinen" userId="ed22c550-b84f-4481-816d-c5ae7bd4721b" providerId="ADAL" clId="{E13242C0-B086-40EC-96B5-9CEA9069C00D}" dt="2019-10-06T10:20:20.214" v="10" actId="1076"/>
          <ac:spMkLst>
            <pc:docMk/>
            <pc:sldMk cId="3907691397" sldId="257"/>
            <ac:spMk id="3" creationId="{00000000-0000-0000-0000-000000000000}"/>
          </ac:spMkLst>
        </pc:spChg>
        <pc:spChg chg="add">
          <ac:chgData name="Hanneke van Tuinen" userId="ed22c550-b84f-4481-816d-c5ae7bd4721b" providerId="ADAL" clId="{E13242C0-B086-40EC-96B5-9CEA9069C00D}" dt="2019-10-06T10:19:46.823" v="1" actId="26606"/>
          <ac:spMkLst>
            <pc:docMk/>
            <pc:sldMk cId="3907691397" sldId="257"/>
            <ac:spMk id="12" creationId="{DDAF2000-5A6B-4974-8443-11636388A1F9}"/>
          </ac:spMkLst>
        </pc:spChg>
        <pc:spChg chg="add">
          <ac:chgData name="Hanneke van Tuinen" userId="ed22c550-b84f-4481-816d-c5ae7bd4721b" providerId="ADAL" clId="{E13242C0-B086-40EC-96B5-9CEA9069C00D}" dt="2019-10-06T10:19:46.823" v="1" actId="26606"/>
          <ac:spMkLst>
            <pc:docMk/>
            <pc:sldMk cId="3907691397" sldId="257"/>
            <ac:spMk id="14" creationId="{291309F6-BCF2-4F38-A2F7-3B705A8AA22B}"/>
          </ac:spMkLst>
        </pc:spChg>
        <pc:spChg chg="add">
          <ac:chgData name="Hanneke van Tuinen" userId="ed22c550-b84f-4481-816d-c5ae7bd4721b" providerId="ADAL" clId="{E13242C0-B086-40EC-96B5-9CEA9069C00D}" dt="2019-10-06T10:19:46.823" v="1" actId="26606"/>
          <ac:spMkLst>
            <pc:docMk/>
            <pc:sldMk cId="3907691397" sldId="257"/>
            <ac:spMk id="16" creationId="{0595ABCA-4CF7-42C3-84A4-CF35EA4F51EE}"/>
          </ac:spMkLst>
        </pc:spChg>
        <pc:spChg chg="add">
          <ac:chgData name="Hanneke van Tuinen" userId="ed22c550-b84f-4481-816d-c5ae7bd4721b" providerId="ADAL" clId="{E13242C0-B086-40EC-96B5-9CEA9069C00D}" dt="2019-10-06T10:19:46.823" v="1" actId="26606"/>
          <ac:spMkLst>
            <pc:docMk/>
            <pc:sldMk cId="3907691397" sldId="257"/>
            <ac:spMk id="18" creationId="{C1465B32-9198-475B-A052-07B1966157B7}"/>
          </ac:spMkLst>
        </pc:spChg>
        <pc:spChg chg="add">
          <ac:chgData name="Hanneke van Tuinen" userId="ed22c550-b84f-4481-816d-c5ae7bd4721b" providerId="ADAL" clId="{E13242C0-B086-40EC-96B5-9CEA9069C00D}" dt="2019-10-06T10:19:46.823" v="1" actId="26606"/>
          <ac:spMkLst>
            <pc:docMk/>
            <pc:sldMk cId="3907691397" sldId="257"/>
            <ac:spMk id="20" creationId="{4EFF28AE-37C6-4221-BEB4-4A39759F1337}"/>
          </ac:spMkLst>
        </pc:spChg>
        <pc:picChg chg="mod">
          <ac:chgData name="Hanneke van Tuinen" userId="ed22c550-b84f-4481-816d-c5ae7bd4721b" providerId="ADAL" clId="{E13242C0-B086-40EC-96B5-9CEA9069C00D}" dt="2019-10-06T10:19:46.823" v="1" actId="26606"/>
          <ac:picMkLst>
            <pc:docMk/>
            <pc:sldMk cId="3907691397" sldId="257"/>
            <ac:picMk id="4" creationId="{00000000-0000-0000-0000-000000000000}"/>
          </ac:picMkLst>
        </pc:picChg>
        <pc:picChg chg="mod">
          <ac:chgData name="Hanneke van Tuinen" userId="ed22c550-b84f-4481-816d-c5ae7bd4721b" providerId="ADAL" clId="{E13242C0-B086-40EC-96B5-9CEA9069C00D}" dt="2019-10-06T10:19:46.823" v="1" actId="26606"/>
          <ac:picMkLst>
            <pc:docMk/>
            <pc:sldMk cId="3907691397" sldId="257"/>
            <ac:picMk id="5" creationId="{00000000-0000-0000-0000-000000000000}"/>
          </ac:picMkLst>
        </pc:picChg>
      </pc:sldChg>
      <pc:sldChg chg="modSp">
        <pc:chgData name="Hanneke van Tuinen" userId="ed22c550-b84f-4481-816d-c5ae7bd4721b" providerId="ADAL" clId="{E13242C0-B086-40EC-96B5-9CEA9069C00D}" dt="2019-10-06T10:27:37.472" v="190" actId="114"/>
        <pc:sldMkLst>
          <pc:docMk/>
          <pc:sldMk cId="2638392709" sldId="259"/>
        </pc:sldMkLst>
        <pc:spChg chg="mod">
          <ac:chgData name="Hanneke van Tuinen" userId="ed22c550-b84f-4481-816d-c5ae7bd4721b" providerId="ADAL" clId="{E13242C0-B086-40EC-96B5-9CEA9069C00D}" dt="2019-10-06T10:24:26.847" v="125" actId="113"/>
          <ac:spMkLst>
            <pc:docMk/>
            <pc:sldMk cId="2638392709" sldId="259"/>
            <ac:spMk id="2" creationId="{00000000-0000-0000-0000-000000000000}"/>
          </ac:spMkLst>
        </pc:spChg>
        <pc:spChg chg="mod">
          <ac:chgData name="Hanneke van Tuinen" userId="ed22c550-b84f-4481-816d-c5ae7bd4721b" providerId="ADAL" clId="{E13242C0-B086-40EC-96B5-9CEA9069C00D}" dt="2019-10-06T10:27:37.472" v="190" actId="114"/>
          <ac:spMkLst>
            <pc:docMk/>
            <pc:sldMk cId="2638392709" sldId="259"/>
            <ac:spMk id="3" creationId="{00000000-0000-0000-0000-000000000000}"/>
          </ac:spMkLst>
        </pc:spChg>
      </pc:sldChg>
      <pc:sldChg chg="modSp">
        <pc:chgData name="Hanneke van Tuinen" userId="ed22c550-b84f-4481-816d-c5ae7bd4721b" providerId="ADAL" clId="{E13242C0-B086-40EC-96B5-9CEA9069C00D}" dt="2019-10-06T10:27:26.763" v="189" actId="1076"/>
        <pc:sldMkLst>
          <pc:docMk/>
          <pc:sldMk cId="1248216847" sldId="260"/>
        </pc:sldMkLst>
        <pc:spChg chg="mod">
          <ac:chgData name="Hanneke van Tuinen" userId="ed22c550-b84f-4481-816d-c5ae7bd4721b" providerId="ADAL" clId="{E13242C0-B086-40EC-96B5-9CEA9069C00D}" dt="2019-10-06T10:27:26.763" v="189" actId="1076"/>
          <ac:spMkLst>
            <pc:docMk/>
            <pc:sldMk cId="1248216847" sldId="260"/>
            <ac:spMk id="3" creationId="{00000000-0000-0000-0000-000000000000}"/>
          </ac:spMkLst>
        </pc:spChg>
      </pc:sldChg>
      <pc:sldChg chg="modSp">
        <pc:chgData name="Hanneke van Tuinen" userId="ed22c550-b84f-4481-816d-c5ae7bd4721b" providerId="ADAL" clId="{E13242C0-B086-40EC-96B5-9CEA9069C00D}" dt="2019-10-06T10:24:42.691" v="128" actId="114"/>
        <pc:sldMkLst>
          <pc:docMk/>
          <pc:sldMk cId="2550363630" sldId="261"/>
        </pc:sldMkLst>
        <pc:spChg chg="mod">
          <ac:chgData name="Hanneke van Tuinen" userId="ed22c550-b84f-4481-816d-c5ae7bd4721b" providerId="ADAL" clId="{E13242C0-B086-40EC-96B5-9CEA9069C00D}" dt="2019-10-06T10:24:30.609" v="126" actId="113"/>
          <ac:spMkLst>
            <pc:docMk/>
            <pc:sldMk cId="2550363630" sldId="261"/>
            <ac:spMk id="2" creationId="{00000000-0000-0000-0000-000000000000}"/>
          </ac:spMkLst>
        </pc:spChg>
        <pc:spChg chg="mod">
          <ac:chgData name="Hanneke van Tuinen" userId="ed22c550-b84f-4481-816d-c5ae7bd4721b" providerId="ADAL" clId="{E13242C0-B086-40EC-96B5-9CEA9069C00D}" dt="2019-10-06T10:24:42.691" v="128" actId="114"/>
          <ac:spMkLst>
            <pc:docMk/>
            <pc:sldMk cId="2550363630" sldId="261"/>
            <ac:spMk id="3" creationId="{00000000-0000-0000-0000-000000000000}"/>
          </ac:spMkLst>
        </pc:spChg>
      </pc:sldChg>
      <pc:sldChg chg="addSp modSp mod setBg modAnim">
        <pc:chgData name="Hanneke van Tuinen" userId="ed22c550-b84f-4481-816d-c5ae7bd4721b" providerId="ADAL" clId="{E13242C0-B086-40EC-96B5-9CEA9069C00D}" dt="2019-10-06T10:21:36.471" v="51" actId="113"/>
        <pc:sldMkLst>
          <pc:docMk/>
          <pc:sldMk cId="639520160" sldId="262"/>
        </pc:sldMkLst>
        <pc:spChg chg="mod">
          <ac:chgData name="Hanneke van Tuinen" userId="ed22c550-b84f-4481-816d-c5ae7bd4721b" providerId="ADAL" clId="{E13242C0-B086-40EC-96B5-9CEA9069C00D}" dt="2019-10-06T10:21:36.471" v="51" actId="113"/>
          <ac:spMkLst>
            <pc:docMk/>
            <pc:sldMk cId="639520160" sldId="262"/>
            <ac:spMk id="2" creationId="{00000000-0000-0000-0000-000000000000}"/>
          </ac:spMkLst>
        </pc:spChg>
        <pc:spChg chg="mod">
          <ac:chgData name="Hanneke van Tuinen" userId="ed22c550-b84f-4481-816d-c5ae7bd4721b" providerId="ADAL" clId="{E13242C0-B086-40EC-96B5-9CEA9069C00D}" dt="2019-10-06T10:21:29.753" v="45" actId="114"/>
          <ac:spMkLst>
            <pc:docMk/>
            <pc:sldMk cId="639520160" sldId="262"/>
            <ac:spMk id="3" creationId="{00000000-0000-0000-0000-000000000000}"/>
          </ac:spMkLst>
        </pc:spChg>
        <pc:spChg chg="add">
          <ac:chgData name="Hanneke van Tuinen" userId="ed22c550-b84f-4481-816d-c5ae7bd4721b" providerId="ADAL" clId="{E13242C0-B086-40EC-96B5-9CEA9069C00D}" dt="2019-10-06T10:20:44.034" v="12" actId="26606"/>
          <ac:spMkLst>
            <pc:docMk/>
            <pc:sldMk cId="639520160" sldId="262"/>
            <ac:spMk id="71" creationId="{25A1C474-9520-4442-A15C-F5C959F19934}"/>
          </ac:spMkLst>
        </pc:spChg>
        <pc:spChg chg="add">
          <ac:chgData name="Hanneke van Tuinen" userId="ed22c550-b84f-4481-816d-c5ae7bd4721b" providerId="ADAL" clId="{E13242C0-B086-40EC-96B5-9CEA9069C00D}" dt="2019-10-06T10:20:44.034" v="12" actId="26606"/>
          <ac:spMkLst>
            <pc:docMk/>
            <pc:sldMk cId="639520160" sldId="262"/>
            <ac:spMk id="75" creationId="{6E9D90B0-DFA8-463E-89BC-92BE2FCB1FBB}"/>
          </ac:spMkLst>
        </pc:spChg>
        <pc:picChg chg="mod ord">
          <ac:chgData name="Hanneke van Tuinen" userId="ed22c550-b84f-4481-816d-c5ae7bd4721b" providerId="ADAL" clId="{E13242C0-B086-40EC-96B5-9CEA9069C00D}" dt="2019-10-06T10:20:44.034" v="12" actId="26606"/>
          <ac:picMkLst>
            <pc:docMk/>
            <pc:sldMk cId="639520160" sldId="262"/>
            <ac:picMk id="4" creationId="{00000000-0000-0000-0000-000000000000}"/>
          </ac:picMkLst>
        </pc:picChg>
        <pc:picChg chg="mod">
          <ac:chgData name="Hanneke van Tuinen" userId="ed22c550-b84f-4481-816d-c5ae7bd4721b" providerId="ADAL" clId="{E13242C0-B086-40EC-96B5-9CEA9069C00D}" dt="2019-10-06T10:20:44.034" v="12" actId="26606"/>
          <ac:picMkLst>
            <pc:docMk/>
            <pc:sldMk cId="639520160" sldId="262"/>
            <ac:picMk id="5" creationId="{00000000-0000-0000-0000-000000000000}"/>
          </ac:picMkLst>
        </pc:picChg>
        <pc:picChg chg="mod">
          <ac:chgData name="Hanneke van Tuinen" userId="ed22c550-b84f-4481-816d-c5ae7bd4721b" providerId="ADAL" clId="{E13242C0-B086-40EC-96B5-9CEA9069C00D}" dt="2019-10-06T10:20:44.034" v="12" actId="26606"/>
          <ac:picMkLst>
            <pc:docMk/>
            <pc:sldMk cId="639520160" sldId="262"/>
            <ac:picMk id="1026" creationId="{00000000-0000-0000-0000-000000000000}"/>
          </ac:picMkLst>
        </pc:picChg>
        <pc:cxnChg chg="add">
          <ac:chgData name="Hanneke van Tuinen" userId="ed22c550-b84f-4481-816d-c5ae7bd4721b" providerId="ADAL" clId="{E13242C0-B086-40EC-96B5-9CEA9069C00D}" dt="2019-10-06T10:20:44.034" v="12" actId="26606"/>
          <ac:cxnSpMkLst>
            <pc:docMk/>
            <pc:sldMk cId="639520160" sldId="262"/>
            <ac:cxnSpMk id="73" creationId="{971119ED-429A-4BD7-A7C0-27E866C85679}"/>
          </ac:cxnSpMkLst>
        </pc:cxnChg>
      </pc:sldChg>
      <pc:sldChg chg="addSp delSp modSp mod setBg modAnim">
        <pc:chgData name="Hanneke van Tuinen" userId="ed22c550-b84f-4481-816d-c5ae7bd4721b" providerId="ADAL" clId="{E13242C0-B086-40EC-96B5-9CEA9069C00D}" dt="2019-10-06T10:25:00.982" v="155" actId="20577"/>
        <pc:sldMkLst>
          <pc:docMk/>
          <pc:sldMk cId="1110975688" sldId="264"/>
        </pc:sldMkLst>
        <pc:spChg chg="mod">
          <ac:chgData name="Hanneke van Tuinen" userId="ed22c550-b84f-4481-816d-c5ae7bd4721b" providerId="ADAL" clId="{E13242C0-B086-40EC-96B5-9CEA9069C00D}" dt="2019-10-06T10:23:10.417" v="71" actId="113"/>
          <ac:spMkLst>
            <pc:docMk/>
            <pc:sldMk cId="1110975688" sldId="264"/>
            <ac:spMk id="2" creationId="{00000000-0000-0000-0000-000000000000}"/>
          </ac:spMkLst>
        </pc:spChg>
        <pc:spChg chg="mod">
          <ac:chgData name="Hanneke van Tuinen" userId="ed22c550-b84f-4481-816d-c5ae7bd4721b" providerId="ADAL" clId="{E13242C0-B086-40EC-96B5-9CEA9069C00D}" dt="2019-10-06T10:25:00.982" v="155" actId="20577"/>
          <ac:spMkLst>
            <pc:docMk/>
            <pc:sldMk cId="1110975688" sldId="264"/>
            <ac:spMk id="3" creationId="{00000000-0000-0000-0000-000000000000}"/>
          </ac:spMkLst>
        </pc:spChg>
        <pc:spChg chg="add">
          <ac:chgData name="Hanneke van Tuinen" userId="ed22c550-b84f-4481-816d-c5ae7bd4721b" providerId="ADAL" clId="{E13242C0-B086-40EC-96B5-9CEA9069C00D}" dt="2019-10-06T10:22:25.829" v="54" actId="26606"/>
          <ac:spMkLst>
            <pc:docMk/>
            <pc:sldMk cId="1110975688" sldId="264"/>
            <ac:spMk id="8" creationId="{B8F21005-714A-4D08-81C9-A399D2B8067E}"/>
          </ac:spMkLst>
        </pc:spChg>
        <pc:spChg chg="add">
          <ac:chgData name="Hanneke van Tuinen" userId="ed22c550-b84f-4481-816d-c5ae7bd4721b" providerId="ADAL" clId="{E13242C0-B086-40EC-96B5-9CEA9069C00D}" dt="2019-10-06T10:22:25.829" v="54" actId="26606"/>
          <ac:spMkLst>
            <pc:docMk/>
            <pc:sldMk cId="1110975688" sldId="264"/>
            <ac:spMk id="9" creationId="{365D2018-EF1B-4369-AEEF-DE8B2E0C8ECE}"/>
          </ac:spMkLst>
        </pc:spChg>
        <pc:spChg chg="add">
          <ac:chgData name="Hanneke van Tuinen" userId="ed22c550-b84f-4481-816d-c5ae7bd4721b" providerId="ADAL" clId="{E13242C0-B086-40EC-96B5-9CEA9069C00D}" dt="2019-10-06T10:22:25.829" v="54" actId="26606"/>
          <ac:spMkLst>
            <pc:docMk/>
            <pc:sldMk cId="1110975688" sldId="264"/>
            <ac:spMk id="10" creationId="{51A64184-AE91-40C7-870A-D746F3EB50D0}"/>
          </ac:spMkLst>
        </pc:spChg>
        <pc:spChg chg="add del">
          <ac:chgData name="Hanneke van Tuinen" userId="ed22c550-b84f-4481-816d-c5ae7bd4721b" providerId="ADAL" clId="{E13242C0-B086-40EC-96B5-9CEA9069C00D}" dt="2019-10-06T10:22:23.944" v="53" actId="26606"/>
          <ac:spMkLst>
            <pc:docMk/>
            <pc:sldMk cId="1110975688" sldId="264"/>
            <ac:spMk id="11" creationId="{B8F21005-714A-4D08-81C9-A399D2B8067E}"/>
          </ac:spMkLst>
        </pc:spChg>
        <pc:spChg chg="add">
          <ac:chgData name="Hanneke van Tuinen" userId="ed22c550-b84f-4481-816d-c5ae7bd4721b" providerId="ADAL" clId="{E13242C0-B086-40EC-96B5-9CEA9069C00D}" dt="2019-10-06T10:22:25.829" v="54" actId="26606"/>
          <ac:spMkLst>
            <pc:docMk/>
            <pc:sldMk cId="1110975688" sldId="264"/>
            <ac:spMk id="12" creationId="{38BFA6B6-2AF3-45FC-A62A-E852E76DDBCB}"/>
          </ac:spMkLst>
        </pc:spChg>
        <pc:spChg chg="add del">
          <ac:chgData name="Hanneke van Tuinen" userId="ed22c550-b84f-4481-816d-c5ae7bd4721b" providerId="ADAL" clId="{E13242C0-B086-40EC-96B5-9CEA9069C00D}" dt="2019-10-06T10:22:23.944" v="53" actId="26606"/>
          <ac:spMkLst>
            <pc:docMk/>
            <pc:sldMk cId="1110975688" sldId="264"/>
            <ac:spMk id="13" creationId="{365D2018-EF1B-4369-AEEF-DE8B2E0C8ECE}"/>
          </ac:spMkLst>
        </pc:spChg>
        <pc:spChg chg="add">
          <ac:chgData name="Hanneke van Tuinen" userId="ed22c550-b84f-4481-816d-c5ae7bd4721b" providerId="ADAL" clId="{E13242C0-B086-40EC-96B5-9CEA9069C00D}" dt="2019-10-06T10:22:25.829" v="54" actId="26606"/>
          <ac:spMkLst>
            <pc:docMk/>
            <pc:sldMk cId="1110975688" sldId="264"/>
            <ac:spMk id="14" creationId="{BC904551-9DD6-4BA6-A066-1BAFF6E6870A}"/>
          </ac:spMkLst>
        </pc:spChg>
        <pc:spChg chg="add del">
          <ac:chgData name="Hanneke van Tuinen" userId="ed22c550-b84f-4481-816d-c5ae7bd4721b" providerId="ADAL" clId="{E13242C0-B086-40EC-96B5-9CEA9069C00D}" dt="2019-10-06T10:22:23.944" v="53" actId="26606"/>
          <ac:spMkLst>
            <pc:docMk/>
            <pc:sldMk cId="1110975688" sldId="264"/>
            <ac:spMk id="15" creationId="{51A64184-AE91-40C7-870A-D746F3EB50D0}"/>
          </ac:spMkLst>
        </pc:spChg>
        <pc:spChg chg="add">
          <ac:chgData name="Hanneke van Tuinen" userId="ed22c550-b84f-4481-816d-c5ae7bd4721b" providerId="ADAL" clId="{E13242C0-B086-40EC-96B5-9CEA9069C00D}" dt="2019-10-06T10:22:25.829" v="54" actId="26606"/>
          <ac:spMkLst>
            <pc:docMk/>
            <pc:sldMk cId="1110975688" sldId="264"/>
            <ac:spMk id="16" creationId="{36292ADE-17BA-41D1-AFED-F7B1829EAD96}"/>
          </ac:spMkLst>
        </pc:spChg>
        <pc:spChg chg="add del">
          <ac:chgData name="Hanneke van Tuinen" userId="ed22c550-b84f-4481-816d-c5ae7bd4721b" providerId="ADAL" clId="{E13242C0-B086-40EC-96B5-9CEA9069C00D}" dt="2019-10-06T10:22:23.944" v="53" actId="26606"/>
          <ac:spMkLst>
            <pc:docMk/>
            <pc:sldMk cId="1110975688" sldId="264"/>
            <ac:spMk id="17" creationId="{38BFA6B6-2AF3-45FC-A62A-E852E76DDBCB}"/>
          </ac:spMkLst>
        </pc:spChg>
        <pc:spChg chg="add del">
          <ac:chgData name="Hanneke van Tuinen" userId="ed22c550-b84f-4481-816d-c5ae7bd4721b" providerId="ADAL" clId="{E13242C0-B086-40EC-96B5-9CEA9069C00D}" dt="2019-10-06T10:22:23.944" v="53" actId="26606"/>
          <ac:spMkLst>
            <pc:docMk/>
            <pc:sldMk cId="1110975688" sldId="264"/>
            <ac:spMk id="19" creationId="{BC904551-9DD6-4BA6-A066-1BAFF6E6870A}"/>
          </ac:spMkLst>
        </pc:spChg>
        <pc:spChg chg="add del">
          <ac:chgData name="Hanneke van Tuinen" userId="ed22c550-b84f-4481-816d-c5ae7bd4721b" providerId="ADAL" clId="{E13242C0-B086-40EC-96B5-9CEA9069C00D}" dt="2019-10-06T10:22:23.944" v="53" actId="26606"/>
          <ac:spMkLst>
            <pc:docMk/>
            <pc:sldMk cId="1110975688" sldId="264"/>
            <ac:spMk id="21" creationId="{36292ADE-17BA-41D1-AFED-F7B1829EAD96}"/>
          </ac:spMkLst>
        </pc:spChg>
        <pc:picChg chg="mod">
          <ac:chgData name="Hanneke van Tuinen" userId="ed22c550-b84f-4481-816d-c5ae7bd4721b" providerId="ADAL" clId="{E13242C0-B086-40EC-96B5-9CEA9069C00D}" dt="2019-10-06T10:22:25.829" v="54" actId="26606"/>
          <ac:picMkLst>
            <pc:docMk/>
            <pc:sldMk cId="1110975688" sldId="264"/>
            <ac:picMk id="4" creationId="{00000000-0000-0000-0000-000000000000}"/>
          </ac:picMkLst>
        </pc:picChg>
        <pc:picChg chg="mod ord">
          <ac:chgData name="Hanneke van Tuinen" userId="ed22c550-b84f-4481-816d-c5ae7bd4721b" providerId="ADAL" clId="{E13242C0-B086-40EC-96B5-9CEA9069C00D}" dt="2019-10-06T10:22:25.829" v="54" actId="26606"/>
          <ac:picMkLst>
            <pc:docMk/>
            <pc:sldMk cId="1110975688" sldId="264"/>
            <ac:picMk id="5" creationId="{00000000-0000-0000-0000-000000000000}"/>
          </ac:picMkLst>
        </pc:picChg>
        <pc:picChg chg="mod">
          <ac:chgData name="Hanneke van Tuinen" userId="ed22c550-b84f-4481-816d-c5ae7bd4721b" providerId="ADAL" clId="{E13242C0-B086-40EC-96B5-9CEA9069C00D}" dt="2019-10-06T10:22:25.829" v="54" actId="26606"/>
          <ac:picMkLst>
            <pc:docMk/>
            <pc:sldMk cId="1110975688" sldId="264"/>
            <ac:picMk id="6" creationId="{00000000-0000-0000-0000-000000000000}"/>
          </ac:picMkLst>
        </pc:picChg>
      </pc:sldChg>
      <pc:sldChg chg="modSp">
        <pc:chgData name="Hanneke van Tuinen" userId="ed22c550-b84f-4481-816d-c5ae7bd4721b" providerId="ADAL" clId="{E13242C0-B086-40EC-96B5-9CEA9069C00D}" dt="2019-10-06T10:59:19.370" v="765" actId="1076"/>
        <pc:sldMkLst>
          <pc:docMk/>
          <pc:sldMk cId="2682679747" sldId="265"/>
        </pc:sldMkLst>
        <pc:spChg chg="mod">
          <ac:chgData name="Hanneke van Tuinen" userId="ed22c550-b84f-4481-816d-c5ae7bd4721b" providerId="ADAL" clId="{E13242C0-B086-40EC-96B5-9CEA9069C00D}" dt="2019-10-06T10:59:12.497" v="764" actId="113"/>
          <ac:spMkLst>
            <pc:docMk/>
            <pc:sldMk cId="2682679747" sldId="265"/>
            <ac:spMk id="2" creationId="{00000000-0000-0000-0000-000000000000}"/>
          </ac:spMkLst>
        </pc:spChg>
        <pc:picChg chg="mod">
          <ac:chgData name="Hanneke van Tuinen" userId="ed22c550-b84f-4481-816d-c5ae7bd4721b" providerId="ADAL" clId="{E13242C0-B086-40EC-96B5-9CEA9069C00D}" dt="2019-10-06T10:59:19.370" v="765" actId="1076"/>
          <ac:picMkLst>
            <pc:docMk/>
            <pc:sldMk cId="2682679747" sldId="265"/>
            <ac:picMk id="4" creationId="{00000000-0000-0000-0000-000000000000}"/>
          </ac:picMkLst>
        </pc:picChg>
      </pc:sldChg>
      <pc:sldChg chg="modSp">
        <pc:chgData name="Hanneke van Tuinen" userId="ed22c550-b84f-4481-816d-c5ae7bd4721b" providerId="ADAL" clId="{E13242C0-B086-40EC-96B5-9CEA9069C00D}" dt="2019-10-06T10:38:25.286" v="215" actId="1076"/>
        <pc:sldMkLst>
          <pc:docMk/>
          <pc:sldMk cId="3067602543" sldId="266"/>
        </pc:sldMkLst>
        <pc:spChg chg="mod">
          <ac:chgData name="Hanneke van Tuinen" userId="ed22c550-b84f-4481-816d-c5ae7bd4721b" providerId="ADAL" clId="{E13242C0-B086-40EC-96B5-9CEA9069C00D}" dt="2019-10-06T10:38:14.666" v="209" actId="113"/>
          <ac:spMkLst>
            <pc:docMk/>
            <pc:sldMk cId="3067602543" sldId="266"/>
            <ac:spMk id="2" creationId="{00000000-0000-0000-0000-000000000000}"/>
          </ac:spMkLst>
        </pc:spChg>
        <pc:spChg chg="mod">
          <ac:chgData name="Hanneke van Tuinen" userId="ed22c550-b84f-4481-816d-c5ae7bd4721b" providerId="ADAL" clId="{E13242C0-B086-40EC-96B5-9CEA9069C00D}" dt="2019-10-06T10:38:25.286" v="215" actId="1076"/>
          <ac:spMkLst>
            <pc:docMk/>
            <pc:sldMk cId="3067602543" sldId="266"/>
            <ac:spMk id="3" creationId="{00000000-0000-0000-0000-000000000000}"/>
          </ac:spMkLst>
        </pc:spChg>
      </pc:sldChg>
      <pc:sldChg chg="modSp">
        <pc:chgData name="Hanneke van Tuinen" userId="ed22c550-b84f-4481-816d-c5ae7bd4721b" providerId="ADAL" clId="{E13242C0-B086-40EC-96B5-9CEA9069C00D}" dt="2019-10-06T10:38:11.179" v="208" actId="113"/>
        <pc:sldMkLst>
          <pc:docMk/>
          <pc:sldMk cId="56632050" sldId="267"/>
        </pc:sldMkLst>
        <pc:spChg chg="mod">
          <ac:chgData name="Hanneke van Tuinen" userId="ed22c550-b84f-4481-816d-c5ae7bd4721b" providerId="ADAL" clId="{E13242C0-B086-40EC-96B5-9CEA9069C00D}" dt="2019-10-06T10:38:11.179" v="208" actId="113"/>
          <ac:spMkLst>
            <pc:docMk/>
            <pc:sldMk cId="56632050" sldId="267"/>
            <ac:spMk id="2" creationId="{00000000-0000-0000-0000-000000000000}"/>
          </ac:spMkLst>
        </pc:spChg>
      </pc:sldChg>
      <pc:sldChg chg="modSp">
        <pc:chgData name="Hanneke van Tuinen" userId="ed22c550-b84f-4481-816d-c5ae7bd4721b" providerId="ADAL" clId="{E13242C0-B086-40EC-96B5-9CEA9069C00D}" dt="2019-10-06T15:35:49.600" v="875" actId="20577"/>
        <pc:sldMkLst>
          <pc:docMk/>
          <pc:sldMk cId="3623737982" sldId="268"/>
        </pc:sldMkLst>
        <pc:spChg chg="mod">
          <ac:chgData name="Hanneke van Tuinen" userId="ed22c550-b84f-4481-816d-c5ae7bd4721b" providerId="ADAL" clId="{E13242C0-B086-40EC-96B5-9CEA9069C00D}" dt="2019-10-06T10:38:09.531" v="207" actId="113"/>
          <ac:spMkLst>
            <pc:docMk/>
            <pc:sldMk cId="3623737982" sldId="268"/>
            <ac:spMk id="2" creationId="{00000000-0000-0000-0000-000000000000}"/>
          </ac:spMkLst>
        </pc:spChg>
        <pc:spChg chg="mod">
          <ac:chgData name="Hanneke van Tuinen" userId="ed22c550-b84f-4481-816d-c5ae7bd4721b" providerId="ADAL" clId="{E13242C0-B086-40EC-96B5-9CEA9069C00D}" dt="2019-10-06T10:37:26.002" v="202" actId="1076"/>
          <ac:spMkLst>
            <pc:docMk/>
            <pc:sldMk cId="3623737982" sldId="268"/>
            <ac:spMk id="3" creationId="{00000000-0000-0000-0000-000000000000}"/>
          </ac:spMkLst>
        </pc:spChg>
        <pc:spChg chg="mod">
          <ac:chgData name="Hanneke van Tuinen" userId="ed22c550-b84f-4481-816d-c5ae7bd4721b" providerId="ADAL" clId="{E13242C0-B086-40EC-96B5-9CEA9069C00D}" dt="2019-10-06T15:35:49.600" v="875" actId="20577"/>
          <ac:spMkLst>
            <pc:docMk/>
            <pc:sldMk cId="3623737982" sldId="268"/>
            <ac:spMk id="5" creationId="{00000000-0000-0000-0000-000000000000}"/>
          </ac:spMkLst>
        </pc:spChg>
        <pc:picChg chg="mod">
          <ac:chgData name="Hanneke van Tuinen" userId="ed22c550-b84f-4481-816d-c5ae7bd4721b" providerId="ADAL" clId="{E13242C0-B086-40EC-96B5-9CEA9069C00D}" dt="2019-10-06T10:37:55.564" v="204" actId="1076"/>
          <ac:picMkLst>
            <pc:docMk/>
            <pc:sldMk cId="3623737982" sldId="268"/>
            <ac:picMk id="6" creationId="{00000000-0000-0000-0000-000000000000}"/>
          </ac:picMkLst>
        </pc:picChg>
      </pc:sldChg>
      <pc:sldChg chg="modSp">
        <pc:chgData name="Hanneke van Tuinen" userId="ed22c550-b84f-4481-816d-c5ae7bd4721b" providerId="ADAL" clId="{E13242C0-B086-40EC-96B5-9CEA9069C00D}" dt="2019-10-06T10:59:09.827" v="763" actId="1076"/>
        <pc:sldMkLst>
          <pc:docMk/>
          <pc:sldMk cId="4051142036" sldId="270"/>
        </pc:sldMkLst>
        <pc:spChg chg="mod">
          <ac:chgData name="Hanneke van Tuinen" userId="ed22c550-b84f-4481-816d-c5ae7bd4721b" providerId="ADAL" clId="{E13242C0-B086-40EC-96B5-9CEA9069C00D}" dt="2019-10-06T10:38:31.610" v="216" actId="113"/>
          <ac:spMkLst>
            <pc:docMk/>
            <pc:sldMk cId="4051142036" sldId="270"/>
            <ac:spMk id="2" creationId="{00000000-0000-0000-0000-000000000000}"/>
          </ac:spMkLst>
        </pc:spChg>
        <pc:spChg chg="mod">
          <ac:chgData name="Hanneke van Tuinen" userId="ed22c550-b84f-4481-816d-c5ae7bd4721b" providerId="ADAL" clId="{E13242C0-B086-40EC-96B5-9CEA9069C00D}" dt="2019-10-06T10:59:09.827" v="763" actId="1076"/>
          <ac:spMkLst>
            <pc:docMk/>
            <pc:sldMk cId="4051142036" sldId="270"/>
            <ac:spMk id="3" creationId="{00000000-0000-0000-0000-000000000000}"/>
          </ac:spMkLst>
        </pc:spChg>
      </pc:sldChg>
      <pc:sldChg chg="modSp">
        <pc:chgData name="Hanneke van Tuinen" userId="ed22c550-b84f-4481-816d-c5ae7bd4721b" providerId="ADAL" clId="{E13242C0-B086-40EC-96B5-9CEA9069C00D}" dt="2019-10-06T10:28:39.048" v="193" actId="1076"/>
        <pc:sldMkLst>
          <pc:docMk/>
          <pc:sldMk cId="2459714930" sldId="271"/>
        </pc:sldMkLst>
        <pc:graphicFrameChg chg="mod modGraphic">
          <ac:chgData name="Hanneke van Tuinen" userId="ed22c550-b84f-4481-816d-c5ae7bd4721b" providerId="ADAL" clId="{E13242C0-B086-40EC-96B5-9CEA9069C00D}" dt="2019-10-06T10:28:39.048" v="193" actId="1076"/>
          <ac:graphicFrameMkLst>
            <pc:docMk/>
            <pc:sldMk cId="2459714930" sldId="271"/>
            <ac:graphicFrameMk id="5" creationId="{00000000-0000-0000-0000-000000000000}"/>
          </ac:graphicFrameMkLst>
        </pc:graphicFrameChg>
      </pc:sldChg>
      <pc:sldChg chg="modSp">
        <pc:chgData name="Hanneke van Tuinen" userId="ed22c550-b84f-4481-816d-c5ae7bd4721b" providerId="ADAL" clId="{E13242C0-B086-40EC-96B5-9CEA9069C00D}" dt="2019-10-06T15:35:08.283" v="767" actId="1076"/>
        <pc:sldMkLst>
          <pc:docMk/>
          <pc:sldMk cId="833545816" sldId="272"/>
        </pc:sldMkLst>
        <pc:spChg chg="mod">
          <ac:chgData name="Hanneke van Tuinen" userId="ed22c550-b84f-4481-816d-c5ae7bd4721b" providerId="ADAL" clId="{E13242C0-B086-40EC-96B5-9CEA9069C00D}" dt="2019-10-06T15:35:05.081" v="766" actId="113"/>
          <ac:spMkLst>
            <pc:docMk/>
            <pc:sldMk cId="833545816" sldId="272"/>
            <ac:spMk id="2" creationId="{3BA582D9-0CA1-4D7D-808B-2926CAC37C44}"/>
          </ac:spMkLst>
        </pc:spChg>
        <pc:spChg chg="mod">
          <ac:chgData name="Hanneke van Tuinen" userId="ed22c550-b84f-4481-816d-c5ae7bd4721b" providerId="ADAL" clId="{E13242C0-B086-40EC-96B5-9CEA9069C00D}" dt="2019-10-06T15:35:08.283" v="767" actId="1076"/>
          <ac:spMkLst>
            <pc:docMk/>
            <pc:sldMk cId="833545816" sldId="272"/>
            <ac:spMk id="4" creationId="{00000000-0000-0000-0000-000000000000}"/>
          </ac:spMkLst>
        </pc:spChg>
      </pc:sldChg>
      <pc:sldChg chg="modSp">
        <pc:chgData name="Hanneke van Tuinen" userId="ed22c550-b84f-4481-816d-c5ae7bd4721b" providerId="ADAL" clId="{E13242C0-B086-40EC-96B5-9CEA9069C00D}" dt="2019-10-06T10:38:07.304" v="206" actId="113"/>
        <pc:sldMkLst>
          <pc:docMk/>
          <pc:sldMk cId="3905677226" sldId="273"/>
        </pc:sldMkLst>
        <pc:spChg chg="mod">
          <ac:chgData name="Hanneke van Tuinen" userId="ed22c550-b84f-4481-816d-c5ae7bd4721b" providerId="ADAL" clId="{E13242C0-B086-40EC-96B5-9CEA9069C00D}" dt="2019-10-06T10:38:07.304" v="206" actId="113"/>
          <ac:spMkLst>
            <pc:docMk/>
            <pc:sldMk cId="3905677226" sldId="273"/>
            <ac:spMk id="2" creationId="{00000000-0000-0000-0000-000000000000}"/>
          </ac:spMkLst>
        </pc:spChg>
        <pc:spChg chg="mod">
          <ac:chgData name="Hanneke van Tuinen" userId="ed22c550-b84f-4481-816d-c5ae7bd4721b" providerId="ADAL" clId="{E13242C0-B086-40EC-96B5-9CEA9069C00D}" dt="2019-10-06T10:38:04.852" v="205" actId="1076"/>
          <ac:spMkLst>
            <pc:docMk/>
            <pc:sldMk cId="3905677226" sldId="27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56D85-5030-234D-9B81-673572399D7E}" type="datetimeFigureOut">
              <a:rPr lang="nl-NL" smtClean="0"/>
              <a:t>6-10-2019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1CED5-CF31-1E4A-A5FE-940487575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23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35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http://</a:t>
            </a:r>
            <a:r>
              <a:rPr lang="nl-NL" dirty="0" err="1"/>
              <a:t>www.farmacotherapeutischkompas.nl</a:t>
            </a:r>
            <a:r>
              <a:rPr lang="nl-NL" dirty="0"/>
              <a:t>/preparaatteksten/f/</a:t>
            </a:r>
            <a:r>
              <a:rPr lang="nl-NL" dirty="0" err="1"/>
              <a:t>ferrofumaraat.asp</a:t>
            </a:r>
            <a:endParaRPr lang="nl-NL" dirty="0"/>
          </a:p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www.farmacotherapeutischkompas.nl</a:t>
            </a:r>
            <a:r>
              <a:rPr lang="nl-NL" dirty="0"/>
              <a:t>/Preparaatteksten/C/ciprofloxacine%20(systemisch).</a:t>
            </a:r>
            <a:r>
              <a:rPr lang="nl-NL" dirty="0" err="1"/>
              <a:t>asp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920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739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078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67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131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417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654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51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77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919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243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1CED5-CF31-1E4A-A5FE-94048757548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10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9E0DC0D-3EDF-6747-B12F-C04C5D763E76}" type="datetimeFigureOut">
              <a:rPr lang="nl-NL" smtClean="0"/>
              <a:t>6-10-2019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86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6-10-2019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11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6-10-2019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44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6-10-2019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18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6-10-2019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61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6-10-2019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23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6-10-2019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95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6-10-2019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43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6-10-2019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6-10-2019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203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DC0D-3EDF-6747-B12F-C04C5D763E76}" type="datetimeFigureOut">
              <a:rPr lang="nl-NL" smtClean="0"/>
              <a:t>6-10-2019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38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9E0DC0D-3EDF-6747-B12F-C04C5D763E76}" type="datetimeFigureOut">
              <a:rPr lang="nl-NL" smtClean="0"/>
              <a:t>6-10-2019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E5F2AB2-F875-E046-9BA2-53585083B841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02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alphaModFix amt="45000"/>
            <a:extLst/>
          </a:blip>
          <a:srcRect l="19644" r="28702"/>
          <a:stretch/>
        </p:blipFill>
        <p:spPr>
          <a:xfrm>
            <a:off x="20" y="-1"/>
            <a:ext cx="9141694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2600" y="643467"/>
            <a:ext cx="5373505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tx1"/>
                </a:solidFill>
                <a:cs typeface="Calibri"/>
              </a:rPr>
              <a:t>Geneesmiddelen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4703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F52E5FB3-98B9-43D4-8A58-CEF7B85517E9}"/>
              </a:ext>
            </a:extLst>
          </p:cNvPr>
          <p:cNvSpPr txBox="1"/>
          <p:nvPr/>
        </p:nvSpPr>
        <p:spPr>
          <a:xfrm>
            <a:off x="6264479" y="2183130"/>
            <a:ext cx="2468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br>
              <a:rPr lang="nl-NL" sz="2400" b="1" dirty="0"/>
            </a:br>
            <a:r>
              <a:rPr lang="nl-NL" sz="2400" b="1" dirty="0"/>
              <a:t>LF1 periode 1/5</a:t>
            </a:r>
          </a:p>
        </p:txBody>
      </p:sp>
    </p:spTree>
    <p:extLst>
      <p:ext uri="{BB962C8B-B14F-4D97-AF65-F5344CB8AC3E}">
        <p14:creationId xmlns:p14="http://schemas.microsoft.com/office/powerpoint/2010/main" val="2348005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582D9-0CA1-4D7D-808B-2926CAC3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Ordening volgens orgaansetting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EB1A86-89F4-4A45-84F7-A18EF07B7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130" y="2516711"/>
            <a:ext cx="4028987" cy="398819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1800" dirty="0"/>
              <a:t>Pijn  </a:t>
            </a:r>
          </a:p>
          <a:p>
            <a:pPr>
              <a:lnSpc>
                <a:spcPct val="120000"/>
              </a:lnSpc>
            </a:pPr>
            <a:r>
              <a:rPr lang="nl-NL" sz="1800" dirty="0"/>
              <a:t>Psychische aandoeningen </a:t>
            </a:r>
          </a:p>
          <a:p>
            <a:pPr>
              <a:lnSpc>
                <a:spcPct val="120000"/>
              </a:lnSpc>
            </a:pPr>
            <a:r>
              <a:rPr lang="nl-NL" sz="1800" dirty="0"/>
              <a:t>Mond, keel, neus en oren  </a:t>
            </a:r>
          </a:p>
          <a:p>
            <a:pPr>
              <a:lnSpc>
                <a:spcPct val="120000"/>
              </a:lnSpc>
            </a:pPr>
            <a:r>
              <a:rPr lang="nl-NL" sz="1800" dirty="0"/>
              <a:t>Bloed </a:t>
            </a:r>
          </a:p>
          <a:p>
            <a:pPr>
              <a:lnSpc>
                <a:spcPct val="120000"/>
              </a:lnSpc>
            </a:pPr>
            <a:r>
              <a:rPr lang="nl-NL" sz="1800" dirty="0"/>
              <a:t>Bloedsomloop</a:t>
            </a:r>
          </a:p>
          <a:p>
            <a:pPr>
              <a:lnSpc>
                <a:spcPct val="120000"/>
              </a:lnSpc>
            </a:pPr>
            <a:r>
              <a:rPr lang="nl-NL" sz="1800" dirty="0"/>
              <a:t>Maagdarmkanaal </a:t>
            </a: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4804117" y="2516711"/>
            <a:ext cx="38053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Luchtwegen  </a:t>
            </a:r>
          </a:p>
          <a:p>
            <a:r>
              <a:rPr lang="nl-NL" dirty="0"/>
              <a:t>Hormonen </a:t>
            </a:r>
          </a:p>
          <a:p>
            <a:r>
              <a:rPr lang="nl-NL" dirty="0"/>
              <a:t>Stofwisseling</a:t>
            </a:r>
          </a:p>
          <a:p>
            <a:r>
              <a:rPr lang="nl-NL" dirty="0"/>
              <a:t>Huid </a:t>
            </a:r>
          </a:p>
          <a:p>
            <a:r>
              <a:rPr lang="nl-NL" dirty="0"/>
              <a:t>Infectieziekten </a:t>
            </a:r>
          </a:p>
          <a:p>
            <a:r>
              <a:rPr lang="nl-NL" dirty="0"/>
              <a:t>Urinewegen </a:t>
            </a:r>
          </a:p>
          <a:p>
            <a:r>
              <a:rPr lang="nl-NL" dirty="0"/>
              <a:t>Oog </a:t>
            </a:r>
          </a:p>
          <a:p>
            <a:r>
              <a:rPr lang="nl-NL" dirty="0"/>
              <a:t>Psychiatrische aandoeningen </a:t>
            </a:r>
          </a:p>
          <a:p>
            <a:r>
              <a:rPr lang="nl-NL" dirty="0"/>
              <a:t>Aandoeningen van het zenuwstelsel </a:t>
            </a:r>
          </a:p>
          <a:p>
            <a:r>
              <a:rPr lang="nl-NL" dirty="0"/>
              <a:t>Kwaadaardige aandoeningen </a:t>
            </a:r>
          </a:p>
        </p:txBody>
      </p:sp>
    </p:spTree>
    <p:extLst>
      <p:ext uri="{BB962C8B-B14F-4D97-AF65-F5344CB8AC3E}">
        <p14:creationId xmlns:p14="http://schemas.microsoft.com/office/powerpoint/2010/main" val="83354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893355"/>
              </p:ext>
            </p:extLst>
          </p:nvPr>
        </p:nvGraphicFramePr>
        <p:xfrm>
          <a:off x="126663" y="1975806"/>
          <a:ext cx="8890674" cy="35661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65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5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1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221">
                <a:tc>
                  <a:txBody>
                    <a:bodyPr/>
                    <a:lstStyle/>
                    <a:p>
                      <a:r>
                        <a:rPr lang="nl-NL" dirty="0"/>
                        <a:t>Naam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Wat is het?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Toepassing/ziektebeeld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Toedieningsvorm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Gebruik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3821">
                <a:tc>
                  <a:txBody>
                    <a:bodyPr/>
                    <a:lstStyle/>
                    <a:p>
                      <a:r>
                        <a:rPr lang="nl-NL" dirty="0" err="1"/>
                        <a:t>Ferrofumaraat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Ijzerpre-paraat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Anemie (bloedarmoede)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Tablet of suspensie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 een lege maag innemen (half uur voor het eten)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355">
                <a:tc>
                  <a:txBody>
                    <a:bodyPr/>
                    <a:lstStyle/>
                    <a:p>
                      <a:r>
                        <a:rPr lang="nl-NL" dirty="0" err="1"/>
                        <a:t>Ciprofloxacine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Antibio-ticum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Bacteriële infectie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Tablet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Kuur van 7-14 dagen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714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622" y="545826"/>
            <a:ext cx="7290054" cy="1499616"/>
          </a:xfrm>
        </p:spPr>
        <p:txBody>
          <a:bodyPr/>
          <a:lstStyle/>
          <a:p>
            <a:r>
              <a:rPr lang="nl-NL" b="1" dirty="0"/>
              <a:t>Contra-indicaties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5352" y="2045442"/>
            <a:ext cx="7290054" cy="4557812"/>
          </a:xfrm>
        </p:spPr>
        <p:txBody>
          <a:bodyPr>
            <a:normAutofit/>
          </a:bodyPr>
          <a:lstStyle/>
          <a:p>
            <a:r>
              <a:rPr lang="nl-NL" dirty="0"/>
              <a:t>Een reden om een bepaald middel </a:t>
            </a:r>
            <a:r>
              <a:rPr lang="nl-NL" b="1" dirty="0"/>
              <a:t>niet</a:t>
            </a:r>
            <a:r>
              <a:rPr lang="nl-NL" i="1" dirty="0"/>
              <a:t> </a:t>
            </a:r>
            <a:r>
              <a:rPr lang="nl-NL" dirty="0"/>
              <a:t>te mogen gebruiken</a:t>
            </a:r>
          </a:p>
          <a:p>
            <a:r>
              <a:rPr lang="nl-NL" dirty="0"/>
              <a:t>Kans op nadelige bijwerkingen</a:t>
            </a:r>
          </a:p>
          <a:p>
            <a:r>
              <a:rPr lang="nl-NL" dirty="0"/>
              <a:t>Algemene contra-indicaties</a:t>
            </a:r>
          </a:p>
          <a:p>
            <a:pPr lvl="1"/>
            <a:r>
              <a:rPr lang="nl-NL" dirty="0"/>
              <a:t>Slecht werkende nieren</a:t>
            </a:r>
          </a:p>
          <a:p>
            <a:pPr lvl="1"/>
            <a:r>
              <a:rPr lang="nl-NL" dirty="0"/>
              <a:t>Slecht werkende lever</a:t>
            </a:r>
          </a:p>
          <a:p>
            <a:pPr lvl="1"/>
            <a:r>
              <a:rPr lang="nl-NL" dirty="0"/>
              <a:t>Overgevoeligheid</a:t>
            </a:r>
          </a:p>
          <a:p>
            <a:pPr lvl="1"/>
            <a:r>
              <a:rPr lang="nl-NL" dirty="0"/>
              <a:t>Zwangerschap/borstvoeding</a:t>
            </a:r>
          </a:p>
          <a:p>
            <a:r>
              <a:rPr lang="nl-NL" dirty="0"/>
              <a:t>Specifieke contra-indicatie </a:t>
            </a:r>
          </a:p>
          <a:p>
            <a:pPr lvl="1"/>
            <a:r>
              <a:rPr lang="nl-NL" dirty="0"/>
              <a:t>Bv. geneesmiddel met spierverslappende werking bij spierziekte. Welk geneesmiddel is dit bijvoorbeeld?</a:t>
            </a:r>
          </a:p>
        </p:txBody>
      </p:sp>
    </p:spTree>
    <p:extLst>
      <p:ext uri="{BB962C8B-B14F-4D97-AF65-F5344CB8AC3E}">
        <p14:creationId xmlns:p14="http://schemas.microsoft.com/office/powerpoint/2010/main" val="3067602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Bijwerkingen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9741" y="1750465"/>
            <a:ext cx="5336241" cy="5078506"/>
          </a:xfrm>
        </p:spPr>
        <p:txBody>
          <a:bodyPr/>
          <a:lstStyle/>
          <a:p>
            <a:r>
              <a:rPr lang="nl-NL" dirty="0"/>
              <a:t>Een geneesmiddel heeft vaak ook een ongewenste werking: de bijwerking</a:t>
            </a:r>
          </a:p>
          <a:p>
            <a:endParaRPr lang="nl-NL" dirty="0"/>
          </a:p>
          <a:p>
            <a:r>
              <a:rPr lang="nl-NL" dirty="0"/>
              <a:t>Bijwerkingen kunnen ernstig zijn en leiden tot: </a:t>
            </a:r>
          </a:p>
          <a:p>
            <a:pPr lvl="1"/>
            <a:r>
              <a:rPr lang="nl-NL" dirty="0"/>
              <a:t>Overlijden</a:t>
            </a:r>
          </a:p>
          <a:p>
            <a:pPr lvl="1"/>
            <a:r>
              <a:rPr lang="nl-NL" dirty="0"/>
              <a:t>Ziekenhuisopname</a:t>
            </a:r>
          </a:p>
          <a:p>
            <a:pPr marL="128016" lvl="1" indent="0">
              <a:buNone/>
            </a:pPr>
            <a:endParaRPr lang="nl-NL" dirty="0"/>
          </a:p>
          <a:p>
            <a:r>
              <a:rPr lang="nl-NL" dirty="0"/>
              <a:t>Fabrikant is verplicht de bijwerkingen in de bijsluiter te vermelden.</a:t>
            </a:r>
          </a:p>
          <a:p>
            <a:r>
              <a:rPr lang="nl-NL" dirty="0"/>
              <a:t>Veel voorkomende bijwerkingen zijn?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982" y="1923757"/>
            <a:ext cx="2515430" cy="35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Interacties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4930" y="2192267"/>
            <a:ext cx="4863970" cy="2971800"/>
          </a:xfrm>
        </p:spPr>
        <p:txBody>
          <a:bodyPr>
            <a:normAutofit/>
          </a:bodyPr>
          <a:lstStyle/>
          <a:p>
            <a:r>
              <a:rPr lang="nl-NL" sz="1600" dirty="0"/>
              <a:t>Een (ongewenste) werking door tegelijkertijd gebruiken van verschillende geneesmiddelen</a:t>
            </a:r>
          </a:p>
          <a:p>
            <a:pPr marL="114300" indent="0">
              <a:buNone/>
            </a:pPr>
            <a:r>
              <a:rPr lang="nl-NL" sz="1800" dirty="0"/>
              <a:t>Effect: </a:t>
            </a:r>
          </a:p>
          <a:p>
            <a:pPr lvl="1"/>
            <a:r>
              <a:rPr lang="nl-NL" sz="1400" dirty="0"/>
              <a:t>Beïnvloeden van elkaars werking: versterken of verzwakken</a:t>
            </a:r>
          </a:p>
          <a:p>
            <a:endParaRPr lang="nl-NL" sz="1800" dirty="0"/>
          </a:p>
        </p:txBody>
      </p:sp>
      <p:sp>
        <p:nvSpPr>
          <p:cNvPr id="5" name="Tekstvak 4"/>
          <p:cNvSpPr txBox="1"/>
          <p:nvPr/>
        </p:nvSpPr>
        <p:spPr>
          <a:xfrm>
            <a:off x="768096" y="3678167"/>
            <a:ext cx="56271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Ook interacties met voedingsmiddelen/alcohol/zelfzorggeneesmiddelen! </a:t>
            </a:r>
          </a:p>
          <a:p>
            <a:endParaRPr lang="nl-NL" sz="1600" b="1" dirty="0"/>
          </a:p>
          <a:p>
            <a:r>
              <a:rPr lang="nl-NL" sz="1600" dirty="0"/>
              <a:t>Hoe kun je op een verpakking van een medicijn (voorgeschreven door een (huis)arts) zien dat het bijvoorbeeld niet met alcohol ingenomen mag worden?</a:t>
            </a:r>
          </a:p>
          <a:p>
            <a:endParaRPr lang="nl-NL" sz="1600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458" y="2359696"/>
            <a:ext cx="1991588" cy="280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37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Opdrachten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6973" y="2286000"/>
            <a:ext cx="7290054" cy="402336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Je hebt nu de keuze uit 2 verschillende opdrachten. Je gaat uiteindelijk (volgende week) beide opdrachten maken.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Taak 3 Geneesmiddelen (wiki)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Quiz geneesmiddelenkennis.</a:t>
            </a:r>
          </a:p>
        </p:txBody>
      </p:sp>
    </p:spTree>
    <p:extLst>
      <p:ext uri="{BB962C8B-B14F-4D97-AF65-F5344CB8AC3E}">
        <p14:creationId xmlns:p14="http://schemas.microsoft.com/office/powerpoint/2010/main" val="390567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Farmacotherapie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249424"/>
            <a:ext cx="7290054" cy="4023360"/>
          </a:xfrm>
        </p:spPr>
        <p:txBody>
          <a:bodyPr/>
          <a:lstStyle/>
          <a:p>
            <a:r>
              <a:rPr lang="nl-NL" dirty="0"/>
              <a:t>De behandeling van ziekten met geneesmiddelen</a:t>
            </a:r>
          </a:p>
          <a:p>
            <a:pPr lvl="1"/>
            <a:r>
              <a:rPr lang="nl-NL" b="1" dirty="0"/>
              <a:t>Farmacon</a:t>
            </a:r>
            <a:r>
              <a:rPr lang="nl-NL" dirty="0"/>
              <a:t> = geneesmiddel</a:t>
            </a:r>
          </a:p>
          <a:p>
            <a:pPr lvl="1"/>
            <a:r>
              <a:rPr lang="nl-NL" b="1" dirty="0"/>
              <a:t>Therapie</a:t>
            </a:r>
            <a:r>
              <a:rPr lang="nl-NL" dirty="0"/>
              <a:t> = behandeling</a:t>
            </a:r>
          </a:p>
        </p:txBody>
      </p:sp>
    </p:spTree>
    <p:extLst>
      <p:ext uri="{BB962C8B-B14F-4D97-AF65-F5344CB8AC3E}">
        <p14:creationId xmlns:p14="http://schemas.microsoft.com/office/powerpoint/2010/main" val="124821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3549183" cy="1499616"/>
          </a:xfrm>
        </p:spPr>
        <p:txBody>
          <a:bodyPr>
            <a:normAutofit/>
          </a:bodyPr>
          <a:lstStyle/>
          <a:p>
            <a:r>
              <a:rPr lang="nl-NL" sz="2400" b="1" dirty="0">
                <a:latin typeface="+mn-lt"/>
                <a:cs typeface="Calibri"/>
              </a:rPr>
              <a:t>Zelfzorg of alleen op recept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7446" y="2010318"/>
            <a:ext cx="3492177" cy="4023360"/>
          </a:xfrm>
        </p:spPr>
        <p:txBody>
          <a:bodyPr>
            <a:normAutofit/>
          </a:bodyPr>
          <a:lstStyle/>
          <a:p>
            <a:r>
              <a:rPr lang="nl-NL" dirty="0"/>
              <a:t>Zelfzorgmiddelen</a:t>
            </a:r>
          </a:p>
          <a:p>
            <a:pPr lvl="1"/>
            <a:r>
              <a:rPr lang="nl-NL" dirty="0"/>
              <a:t>Te koop in drogist, apotheek, supermarkt</a:t>
            </a:r>
          </a:p>
          <a:p>
            <a:pPr lvl="1"/>
            <a:r>
              <a:rPr lang="nl-NL" dirty="0"/>
              <a:t>Normaal gebruik levert weinig problemen op </a:t>
            </a:r>
          </a:p>
          <a:p>
            <a:pPr lvl="1"/>
            <a:r>
              <a:rPr lang="nl-NL" b="1" dirty="0"/>
              <a:t>OTC</a:t>
            </a:r>
            <a:r>
              <a:rPr lang="nl-NL" dirty="0"/>
              <a:t>-preparaten (‘over the counter’)</a:t>
            </a:r>
          </a:p>
          <a:p>
            <a:pPr marL="128016" lvl="1" indent="0">
              <a:buNone/>
            </a:pP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nl-NL" dirty="0"/>
              <a:t>Uitsluitend recept (</a:t>
            </a:r>
            <a:r>
              <a:rPr lang="nl-NL" b="1" dirty="0"/>
              <a:t>UR</a:t>
            </a:r>
            <a:r>
              <a:rPr lang="nl-NL" dirty="0"/>
              <a:t>)-geneesmiddelen  </a:t>
            </a:r>
          </a:p>
          <a:p>
            <a:pPr lvl="1"/>
            <a:r>
              <a:rPr lang="nl-NL" dirty="0"/>
              <a:t>Alleen op medisch advies </a:t>
            </a:r>
          </a:p>
          <a:p>
            <a:pPr lvl="1"/>
            <a:r>
              <a:rPr lang="nl-NL" dirty="0"/>
              <a:t>Recept door arts</a:t>
            </a:r>
          </a:p>
          <a:p>
            <a:pPr marL="114300" indent="0">
              <a:buNone/>
            </a:pPr>
            <a:endParaRPr lang="nl-NL" dirty="0"/>
          </a:p>
          <a:p>
            <a:pPr marL="41148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AF2000-5A6B-4974-8443-11636388A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2456" y="0"/>
            <a:ext cx="457908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1309F6-BCF2-4F38-A2F7-3B705A8AA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756" y="321731"/>
            <a:ext cx="2949380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420" y="542425"/>
            <a:ext cx="2702052" cy="32208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595ABCA-4CF7-42C3-84A4-CF35EA4F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846" y="321732"/>
            <a:ext cx="1014521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465B32-9198-475B-A052-07B196615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756" y="4157447"/>
            <a:ext cx="1578562" cy="2312282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FF28AE-37C6-4221-BEB4-4A39759F1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2968" y="4157447"/>
            <a:ext cx="2405032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349" y="4593498"/>
            <a:ext cx="2160270" cy="144018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732653" y="6032168"/>
            <a:ext cx="461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769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Toedieningswegen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800" dirty="0"/>
          </a:p>
          <a:p>
            <a:r>
              <a:rPr lang="nl-NL" sz="2400" i="1" dirty="0"/>
              <a:t>Op welke manier komt het geneesmiddel bij/in het lichaam?</a:t>
            </a:r>
          </a:p>
          <a:p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839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Toedieningswegen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Lokaal</a:t>
            </a:r>
          </a:p>
          <a:p>
            <a:pPr lvl="1"/>
            <a:r>
              <a:rPr lang="nl-NL" dirty="0"/>
              <a:t>Geneesmiddel toedienen </a:t>
            </a:r>
            <a:r>
              <a:rPr lang="nl-NL" i="1" dirty="0"/>
              <a:t>direct op de plaats van werking</a:t>
            </a:r>
          </a:p>
          <a:p>
            <a:pPr lvl="1"/>
            <a:r>
              <a:rPr lang="nl-NL" dirty="0"/>
              <a:t>Voorbeelden? </a:t>
            </a:r>
          </a:p>
          <a:p>
            <a:endParaRPr lang="nl-NL" dirty="0"/>
          </a:p>
          <a:p>
            <a:r>
              <a:rPr lang="nl-NL" b="1" dirty="0"/>
              <a:t>Systemisch</a:t>
            </a:r>
          </a:p>
          <a:p>
            <a:pPr lvl="1"/>
            <a:r>
              <a:rPr lang="nl-NL" dirty="0"/>
              <a:t>Via </a:t>
            </a:r>
            <a:r>
              <a:rPr lang="nl-NL" i="1" dirty="0"/>
              <a:t>bloedsomloop</a:t>
            </a:r>
            <a:r>
              <a:rPr lang="nl-NL" dirty="0"/>
              <a:t> naar plaats waar het moet werken</a:t>
            </a:r>
          </a:p>
          <a:p>
            <a:pPr lvl="1"/>
            <a:r>
              <a:rPr lang="nl-NL" dirty="0"/>
              <a:t>Voorbeelden?</a:t>
            </a:r>
          </a:p>
        </p:txBody>
      </p:sp>
    </p:spTree>
    <p:extLst>
      <p:ext uri="{BB962C8B-B14F-4D97-AF65-F5344CB8AC3E}">
        <p14:creationId xmlns:p14="http://schemas.microsoft.com/office/powerpoint/2010/main" val="255036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A1C474-9520-4442-A15C-F5C959F19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3855752" cy="61489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3021239" cy="1499616"/>
          </a:xfrm>
        </p:spPr>
        <p:txBody>
          <a:bodyPr>
            <a:normAutofit/>
          </a:bodyPr>
          <a:lstStyle/>
          <a:p>
            <a:r>
              <a:rPr lang="nl-NL" sz="4200" b="1" dirty="0">
                <a:solidFill>
                  <a:srgbClr val="FFFFFF"/>
                </a:solidFill>
              </a:rPr>
              <a:t>Lokale</a:t>
            </a:r>
            <a:r>
              <a:rPr lang="nl-NL" sz="4200" dirty="0">
                <a:solidFill>
                  <a:srgbClr val="FFFFFF"/>
                </a:solidFill>
              </a:rPr>
              <a:t> </a:t>
            </a:r>
            <a:r>
              <a:rPr lang="nl-NL" sz="4200" b="1" dirty="0">
                <a:solidFill>
                  <a:srgbClr val="FFFFFF"/>
                </a:solidFill>
              </a:rPr>
              <a:t>werking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71119ED-429A-4BD7-A7C0-27E866C85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1643" y="2030620"/>
            <a:ext cx="2843784" cy="3931920"/>
          </a:xfrm>
        </p:spPr>
        <p:txBody>
          <a:bodyPr>
            <a:normAutofit/>
          </a:bodyPr>
          <a:lstStyle/>
          <a:p>
            <a:r>
              <a:rPr lang="nl-NL" sz="1400" i="1" dirty="0">
                <a:solidFill>
                  <a:srgbClr val="FFFFFF"/>
                </a:solidFill>
              </a:rPr>
              <a:t>Cutaan</a:t>
            </a:r>
            <a:r>
              <a:rPr lang="nl-NL" sz="1400" dirty="0">
                <a:solidFill>
                  <a:srgbClr val="FFFFFF"/>
                </a:solidFill>
              </a:rPr>
              <a:t> = op de huid</a:t>
            </a:r>
          </a:p>
          <a:p>
            <a:r>
              <a:rPr lang="nl-NL" sz="1400" b="1" dirty="0">
                <a:solidFill>
                  <a:srgbClr val="FFFFFF"/>
                </a:solidFill>
              </a:rPr>
              <a:t>Toedieningsvormen</a:t>
            </a:r>
            <a:r>
              <a:rPr lang="nl-NL" sz="1400" dirty="0">
                <a:solidFill>
                  <a:srgbClr val="FFFFFF"/>
                </a:solidFill>
              </a:rPr>
              <a:t>: zalf, crème </a:t>
            </a:r>
          </a:p>
          <a:p>
            <a:pPr lvl="1"/>
            <a:endParaRPr lang="nl-NL" sz="1400" dirty="0">
              <a:solidFill>
                <a:srgbClr val="FFFFFF"/>
              </a:solidFill>
            </a:endParaRPr>
          </a:p>
          <a:p>
            <a:r>
              <a:rPr lang="nl-NL" sz="1400" i="1" dirty="0">
                <a:solidFill>
                  <a:srgbClr val="FFFFFF"/>
                </a:solidFill>
              </a:rPr>
              <a:t>Inhalatie</a:t>
            </a:r>
            <a:r>
              <a:rPr lang="nl-NL" sz="1400" dirty="0">
                <a:solidFill>
                  <a:srgbClr val="FFFFFF"/>
                </a:solidFill>
              </a:rPr>
              <a:t> = via de luchtpijp of neusholte</a:t>
            </a:r>
          </a:p>
          <a:p>
            <a:r>
              <a:rPr lang="nl-NL" sz="1400" b="1" dirty="0">
                <a:solidFill>
                  <a:srgbClr val="FFFFFF"/>
                </a:solidFill>
              </a:rPr>
              <a:t>Toedieningsvormen: </a:t>
            </a:r>
            <a:r>
              <a:rPr lang="nl-NL" sz="1400" dirty="0">
                <a:solidFill>
                  <a:srgbClr val="FFFFFF"/>
                </a:solidFill>
              </a:rPr>
              <a:t>poederinhalator, neusspray</a:t>
            </a:r>
          </a:p>
          <a:p>
            <a:pPr lvl="1"/>
            <a:endParaRPr lang="nl-NL" sz="1400" dirty="0">
              <a:solidFill>
                <a:srgbClr val="FFFFFF"/>
              </a:solidFill>
            </a:endParaRPr>
          </a:p>
          <a:p>
            <a:r>
              <a:rPr lang="nl-NL" sz="1400" i="1" dirty="0">
                <a:solidFill>
                  <a:srgbClr val="FFFFFF"/>
                </a:solidFill>
              </a:rPr>
              <a:t>Slijmvliezen</a:t>
            </a:r>
            <a:r>
              <a:rPr lang="nl-NL" sz="1400" dirty="0">
                <a:solidFill>
                  <a:srgbClr val="FFFFFF"/>
                </a:solidFill>
              </a:rPr>
              <a:t> (mond, oren, ogen, vagina)</a:t>
            </a:r>
          </a:p>
          <a:p>
            <a:r>
              <a:rPr lang="nl-NL" sz="1400" b="1" dirty="0">
                <a:solidFill>
                  <a:srgbClr val="FFFFFF"/>
                </a:solidFill>
              </a:rPr>
              <a:t>Toedieningsvormen: </a:t>
            </a:r>
            <a:r>
              <a:rPr lang="nl-NL" sz="1400" dirty="0">
                <a:solidFill>
                  <a:srgbClr val="FFFFFF"/>
                </a:solidFill>
              </a:rPr>
              <a:t>oordruppels, oogdruppels, ovules (vaginale-tablet)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9265" r="47043" b="1"/>
          <a:stretch/>
        </p:blipFill>
        <p:spPr>
          <a:xfrm>
            <a:off x="4220120" y="321732"/>
            <a:ext cx="2848683" cy="3674848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6E9D90B0-DFA8-463E-89BC-92BE2FCB1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1732"/>
            <a:ext cx="1715190" cy="2108201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4" r="3470" b="-5"/>
          <a:stretch/>
        </p:blipFill>
        <p:spPr bwMode="auto">
          <a:xfrm>
            <a:off x="4220118" y="4157449"/>
            <a:ext cx="2848684" cy="23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/>
          <a:srcRect l="31950" r="34894"/>
          <a:stretch/>
        </p:blipFill>
        <p:spPr>
          <a:xfrm>
            <a:off x="7187510" y="2590800"/>
            <a:ext cx="1715191" cy="38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2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3549183" cy="1499616"/>
          </a:xfrm>
        </p:spPr>
        <p:txBody>
          <a:bodyPr>
            <a:normAutofit/>
          </a:bodyPr>
          <a:lstStyle/>
          <a:p>
            <a:r>
              <a:rPr lang="nl-NL" sz="3900" b="1" dirty="0"/>
              <a:t>Systemische werking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1324" y="2012902"/>
            <a:ext cx="3492177" cy="43004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1100" b="1" dirty="0"/>
              <a:t>Oraal</a:t>
            </a:r>
          </a:p>
          <a:p>
            <a:pPr lvl="1">
              <a:lnSpc>
                <a:spcPct val="100000"/>
              </a:lnSpc>
            </a:pPr>
            <a:r>
              <a:rPr lang="nl-NL" sz="1100" dirty="0"/>
              <a:t>Via de mond</a:t>
            </a:r>
          </a:p>
          <a:p>
            <a:pPr lvl="1">
              <a:lnSpc>
                <a:spcPct val="100000"/>
              </a:lnSpc>
            </a:pPr>
            <a:r>
              <a:rPr lang="nl-NL" sz="1100" b="1" dirty="0"/>
              <a:t>Toedieningsvormen: </a:t>
            </a:r>
            <a:r>
              <a:rPr lang="nl-NL" sz="1100" dirty="0"/>
              <a:t>tablet, capsule, drank</a:t>
            </a:r>
            <a:endParaRPr lang="nl-NL" sz="1800" dirty="0"/>
          </a:p>
          <a:p>
            <a:pPr>
              <a:lnSpc>
                <a:spcPct val="100000"/>
              </a:lnSpc>
            </a:pPr>
            <a:r>
              <a:rPr lang="nl-NL" sz="1100" b="1" dirty="0"/>
              <a:t>Sublinguaal/oromucosaal</a:t>
            </a:r>
          </a:p>
          <a:p>
            <a:pPr lvl="1">
              <a:lnSpc>
                <a:spcPct val="100000"/>
              </a:lnSpc>
            </a:pPr>
            <a:r>
              <a:rPr lang="nl-NL" sz="1100" dirty="0"/>
              <a:t>Onder de tong</a:t>
            </a:r>
          </a:p>
          <a:p>
            <a:pPr>
              <a:lnSpc>
                <a:spcPct val="100000"/>
              </a:lnSpc>
            </a:pPr>
            <a:r>
              <a:rPr lang="nl-NL" sz="1100" b="1" dirty="0"/>
              <a:t>Rectaal</a:t>
            </a:r>
          </a:p>
          <a:p>
            <a:pPr lvl="1">
              <a:lnSpc>
                <a:spcPct val="100000"/>
              </a:lnSpc>
            </a:pPr>
            <a:r>
              <a:rPr lang="nl-NL" sz="1100" dirty="0"/>
              <a:t>Via de anus, rectum</a:t>
            </a:r>
          </a:p>
          <a:p>
            <a:pPr lvl="1">
              <a:lnSpc>
                <a:spcPct val="100000"/>
              </a:lnSpc>
            </a:pPr>
            <a:r>
              <a:rPr lang="nl-NL" sz="1100" b="1" dirty="0"/>
              <a:t>Toedieningsvormen</a:t>
            </a:r>
            <a:r>
              <a:rPr lang="nl-NL" sz="1100" dirty="0"/>
              <a:t>: zetpil, klysma</a:t>
            </a:r>
          </a:p>
          <a:p>
            <a:pPr>
              <a:lnSpc>
                <a:spcPct val="100000"/>
              </a:lnSpc>
            </a:pPr>
            <a:r>
              <a:rPr lang="nl-NL" sz="1100" b="1" dirty="0"/>
              <a:t>Transdermaal</a:t>
            </a:r>
          </a:p>
          <a:p>
            <a:pPr lvl="1">
              <a:lnSpc>
                <a:spcPct val="100000"/>
              </a:lnSpc>
            </a:pPr>
            <a:r>
              <a:rPr lang="nl-NL" sz="1100" dirty="0"/>
              <a:t>Door de huid</a:t>
            </a:r>
          </a:p>
          <a:p>
            <a:pPr lvl="1">
              <a:lnSpc>
                <a:spcPct val="100000"/>
              </a:lnSpc>
            </a:pPr>
            <a:r>
              <a:rPr lang="nl-NL" sz="1100" b="1" dirty="0"/>
              <a:t>Toedieningsvorm: </a:t>
            </a:r>
            <a:r>
              <a:rPr lang="nl-NL" sz="1100" dirty="0"/>
              <a:t>pleister (bijv. morfinepleister, nicotinepleister)</a:t>
            </a:r>
          </a:p>
          <a:p>
            <a:pPr>
              <a:lnSpc>
                <a:spcPct val="100000"/>
              </a:lnSpc>
            </a:pPr>
            <a:r>
              <a:rPr lang="nl-NL" sz="1100" b="1" dirty="0"/>
              <a:t>Parenteraal (buiten maagdarmkanaal om)</a:t>
            </a:r>
          </a:p>
          <a:p>
            <a:pPr lvl="1">
              <a:lnSpc>
                <a:spcPct val="100000"/>
              </a:lnSpc>
            </a:pPr>
            <a:r>
              <a:rPr lang="nl-NL" sz="1100" dirty="0"/>
              <a:t>Via injectie</a:t>
            </a:r>
          </a:p>
          <a:p>
            <a:pPr lvl="1">
              <a:lnSpc>
                <a:spcPct val="100000"/>
              </a:lnSpc>
            </a:pPr>
            <a:r>
              <a:rPr lang="nl-NL" sz="1100" b="1" dirty="0"/>
              <a:t>Toedieningsvormen: </a:t>
            </a:r>
            <a:r>
              <a:rPr lang="nl-NL" sz="1100" dirty="0"/>
              <a:t>subcutaan (onder de huid), intraveneus (in ader), intramusculair (in de spier)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B8F21005-714A-4D08-81C9-A399D2B80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2456" y="0"/>
            <a:ext cx="45815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365D2018-EF1B-4369-AEEF-DE8B2E0C8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757" y="321731"/>
            <a:ext cx="2458964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420" y="1398548"/>
            <a:ext cx="2218529" cy="1508599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51A64184-AE91-40C7-870A-D746F3EB5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384" y="311970"/>
            <a:ext cx="1521616" cy="1180366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38BFA6B6-2AF3-45FC-A62A-E852E76D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7154" y="1665817"/>
            <a:ext cx="1510846" cy="2318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023" y="2106205"/>
            <a:ext cx="1281596" cy="1413525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BC904551-9DD6-4BA6-A066-1BAFF6E68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756" y="4157447"/>
            <a:ext cx="1578562" cy="2312282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36292ADE-17BA-41D1-AFED-F7B1829EA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2968" y="4157447"/>
            <a:ext cx="2405032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349" y="4878834"/>
            <a:ext cx="2160270" cy="8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7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Indicatie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Reden van gebruik</a:t>
            </a:r>
          </a:p>
          <a:p>
            <a:r>
              <a:rPr lang="nl-NL" dirty="0"/>
              <a:t>Bij welk ziekten/ziektebeelden kan het geneesmiddel worden toegepast? </a:t>
            </a:r>
          </a:p>
          <a:p>
            <a:pPr marL="411480" lvl="1" indent="0">
              <a:buNone/>
            </a:pPr>
            <a:endParaRPr lang="nl-NL" dirty="0"/>
          </a:p>
          <a:p>
            <a:r>
              <a:rPr lang="nl-NL" dirty="0"/>
              <a:t>Indicatie acetylsalicylzuur (Aspirine®) </a:t>
            </a:r>
          </a:p>
          <a:p>
            <a:pPr lvl="1"/>
            <a:r>
              <a:rPr lang="nl-NL" dirty="0"/>
              <a:t>Koorts en pijn</a:t>
            </a:r>
          </a:p>
          <a:p>
            <a:pPr lvl="1"/>
            <a:r>
              <a:rPr lang="nl-NL" dirty="0"/>
              <a:t>Ontstekingsremming bij reumatische aandoeningen</a:t>
            </a:r>
          </a:p>
          <a:p>
            <a:pPr lvl="1"/>
            <a:r>
              <a:rPr lang="nl-NL" dirty="0"/>
              <a:t>Antistollingsmiddel (na bv. hartinfarct)</a:t>
            </a:r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774" y="4773169"/>
            <a:ext cx="30480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7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Geneesmiddelgroepen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2970" y="2096302"/>
            <a:ext cx="7620000" cy="3588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b="1" dirty="0"/>
              <a:t>Opdracht:</a:t>
            </a:r>
            <a:r>
              <a:rPr lang="nl-NL" sz="1600" dirty="0"/>
              <a:t> kijk in je boek ‘Geneesmiddelenkennis’ en zoek uit: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600" dirty="0">
                <a:sym typeface="Wingdings"/>
              </a:rPr>
              <a:t> Wat zijn niet-opioïden? In welke groepen kun je ze indelen?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600" dirty="0">
                <a:sym typeface="Wingdings"/>
              </a:rPr>
              <a:t> Welke bijwerkingen hebben de verschillende niet-opioïden?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600" dirty="0">
                <a:sym typeface="Wingdings"/>
              </a:rPr>
              <a:t> Wat zijn prostaglandinen?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600" dirty="0">
                <a:sym typeface="Wingdings"/>
              </a:rPr>
              <a:t> Wat zijn, per groep niet-opioïden, de bijwerkingen?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600" dirty="0">
                <a:sym typeface="Wingdings"/>
              </a:rPr>
              <a:t> Wat zijn opioïden? Wat zijn indicaties voor opioïden?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600" dirty="0">
                <a:sym typeface="Wingdings"/>
              </a:rPr>
              <a:t> In welke groepen kunnen we de antibacteriële middelen verdelen?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600" dirty="0">
                <a:sym typeface="Wingdings"/>
              </a:rPr>
              <a:t> Benoem veelvoorkomende bijwerkingen van antibacteriële middelen (antibiotica)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142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Rood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615</Words>
  <Application>Microsoft Office PowerPoint</Application>
  <PresentationFormat>Diavoorstelling (4:3)</PresentationFormat>
  <Paragraphs>148</Paragraphs>
  <Slides>15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Tw Cen MT</vt:lpstr>
      <vt:lpstr>Wingdings</vt:lpstr>
      <vt:lpstr>Wingdings 3</vt:lpstr>
      <vt:lpstr>Integraal</vt:lpstr>
      <vt:lpstr>Geneesmiddelen</vt:lpstr>
      <vt:lpstr>Farmacotherapie</vt:lpstr>
      <vt:lpstr>Zelfzorg of alleen op recept</vt:lpstr>
      <vt:lpstr>Toedieningswegen</vt:lpstr>
      <vt:lpstr>Toedieningswegen</vt:lpstr>
      <vt:lpstr>Lokale werking</vt:lpstr>
      <vt:lpstr>Systemische werking</vt:lpstr>
      <vt:lpstr>Indicatie</vt:lpstr>
      <vt:lpstr>Geneesmiddelgroepen</vt:lpstr>
      <vt:lpstr>Ordening volgens orgaansetting</vt:lpstr>
      <vt:lpstr>Voorbeeld</vt:lpstr>
      <vt:lpstr>Contra-indicaties</vt:lpstr>
      <vt:lpstr>Bijwerkingen</vt:lpstr>
      <vt:lpstr>Interacties</vt:lpstr>
      <vt:lpstr>Opdrachten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Geneesmiddelen</dc:title>
  <dc:creator>Hanneke van Tuinen</dc:creator>
  <cp:lastModifiedBy>Hanneke van Tuinen</cp:lastModifiedBy>
  <cp:revision>7</cp:revision>
  <dcterms:created xsi:type="dcterms:W3CDTF">2019-10-06T10:19:46Z</dcterms:created>
  <dcterms:modified xsi:type="dcterms:W3CDTF">2019-10-07T07:15:34Z</dcterms:modified>
</cp:coreProperties>
</file>